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60" r:id="rId2"/>
    <p:sldId id="258" r:id="rId3"/>
    <p:sldId id="259" r:id="rId4"/>
    <p:sldId id="298" r:id="rId5"/>
    <p:sldId id="301" r:id="rId6"/>
    <p:sldId id="324" r:id="rId7"/>
    <p:sldId id="328" r:id="rId8"/>
    <p:sldId id="300" r:id="rId9"/>
    <p:sldId id="303" r:id="rId10"/>
    <p:sldId id="327" r:id="rId11"/>
    <p:sldId id="325" r:id="rId12"/>
    <p:sldId id="326" r:id="rId13"/>
    <p:sldId id="297" r:id="rId14"/>
    <p:sldId id="315" r:id="rId15"/>
    <p:sldId id="317" r:id="rId16"/>
    <p:sldId id="320" r:id="rId17"/>
    <p:sldId id="322" r:id="rId18"/>
    <p:sldId id="323" r:id="rId19"/>
    <p:sldId id="316" r:id="rId20"/>
    <p:sldId id="318" r:id="rId21"/>
    <p:sldId id="321" r:id="rId22"/>
    <p:sldId id="304" r:id="rId23"/>
    <p:sldId id="296" r:id="rId24"/>
    <p:sldId id="302" r:id="rId25"/>
    <p:sldId id="305" r:id="rId26"/>
    <p:sldId id="306" r:id="rId27"/>
    <p:sldId id="311" r:id="rId28"/>
    <p:sldId id="312" r:id="rId29"/>
    <p:sldId id="314" r:id="rId30"/>
    <p:sldId id="279" r:id="rId31"/>
    <p:sldId id="313" r:id="rId32"/>
    <p:sldId id="310" r:id="rId33"/>
    <p:sldId id="308" r:id="rId34"/>
    <p:sldId id="309" r:id="rId35"/>
    <p:sldId id="307" r:id="rId36"/>
    <p:sldId id="292" r:id="rId37"/>
    <p:sldId id="294" r:id="rId38"/>
    <p:sldId id="295" r:id="rId39"/>
    <p:sldId id="291" r:id="rId40"/>
    <p:sldId id="293" r:id="rId41"/>
    <p:sldId id="288" r:id="rId42"/>
    <p:sldId id="286" r:id="rId43"/>
    <p:sldId id="287" r:id="rId44"/>
    <p:sldId id="289" r:id="rId45"/>
    <p:sldId id="290" r:id="rId46"/>
    <p:sldId id="264" r:id="rId47"/>
    <p:sldId id="263" r:id="rId48"/>
    <p:sldId id="265" r:id="rId49"/>
    <p:sldId id="262" r:id="rId50"/>
    <p:sldId id="267" r:id="rId51"/>
    <p:sldId id="268" r:id="rId52"/>
    <p:sldId id="269" r:id="rId53"/>
    <p:sldId id="271" r:id="rId54"/>
    <p:sldId id="272" r:id="rId55"/>
    <p:sldId id="270" r:id="rId56"/>
    <p:sldId id="273" r:id="rId57"/>
    <p:sldId id="274" r:id="rId58"/>
    <p:sldId id="276" r:id="rId59"/>
    <p:sldId id="277" r:id="rId60"/>
    <p:sldId id="278" r:id="rId61"/>
    <p:sldId id="281" r:id="rId62"/>
    <p:sldId id="280" r:id="rId63"/>
    <p:sldId id="284" r:id="rId64"/>
    <p:sldId id="282" r:id="rId65"/>
    <p:sldId id="283" r:id="rId66"/>
    <p:sldId id="28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4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2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63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68.png"/><Relationship Id="rId5" Type="http://schemas.openxmlformats.org/officeDocument/2006/relationships/image" Target="../media/image164.png"/><Relationship Id="rId10" Type="http://schemas.openxmlformats.org/officeDocument/2006/relationships/image" Target="../media/image167.png"/><Relationship Id="rId4" Type="http://schemas.openxmlformats.org/officeDocument/2006/relationships/image" Target="../media/image155.png"/><Relationship Id="rId9" Type="http://schemas.openxmlformats.org/officeDocument/2006/relationships/image" Target="../media/image1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70.png"/><Relationship Id="rId7" Type="http://schemas.openxmlformats.org/officeDocument/2006/relationships/image" Target="../media/image172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68.png"/><Relationship Id="rId10" Type="http://schemas.openxmlformats.org/officeDocument/2006/relationships/image" Target="../media/image174.png"/><Relationship Id="rId4" Type="http://schemas.openxmlformats.org/officeDocument/2006/relationships/image" Target="../media/image163.png"/><Relationship Id="rId9" Type="http://schemas.openxmlformats.org/officeDocument/2006/relationships/image" Target="../media/image1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6.png"/><Relationship Id="rId7" Type="http://schemas.openxmlformats.org/officeDocument/2006/relationships/image" Target="../media/image177.png"/><Relationship Id="rId12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11" Type="http://schemas.openxmlformats.org/officeDocument/2006/relationships/image" Target="../media/image179.png"/><Relationship Id="rId5" Type="http://schemas.openxmlformats.org/officeDocument/2006/relationships/image" Target="../media/image168.png"/><Relationship Id="rId10" Type="http://schemas.openxmlformats.org/officeDocument/2006/relationships/image" Target="../media/image172.png"/><Relationship Id="rId4" Type="http://schemas.openxmlformats.org/officeDocument/2006/relationships/image" Target="../media/image163.png"/><Relationship Id="rId9" Type="http://schemas.openxmlformats.org/officeDocument/2006/relationships/image" Target="../media/image1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6.png"/><Relationship Id="rId18" Type="http://schemas.openxmlformats.org/officeDocument/2006/relationships/image" Target="../media/image210.png"/><Relationship Id="rId3" Type="http://schemas.openxmlformats.org/officeDocument/2006/relationships/image" Target="../media/image199.png"/><Relationship Id="rId7" Type="http://schemas.openxmlformats.org/officeDocument/2006/relationships/image" Target="../media/image201.png"/><Relationship Id="rId12" Type="http://schemas.openxmlformats.org/officeDocument/2006/relationships/image" Target="../media/image205.png"/><Relationship Id="rId17" Type="http://schemas.openxmlformats.org/officeDocument/2006/relationships/image" Target="../media/image20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image" Target="../media/image204.png"/><Relationship Id="rId5" Type="http://schemas.openxmlformats.org/officeDocument/2006/relationships/image" Target="../media/image193.png"/><Relationship Id="rId15" Type="http://schemas.openxmlformats.org/officeDocument/2006/relationships/image" Target="../media/image194.png"/><Relationship Id="rId10" Type="http://schemas.openxmlformats.org/officeDocument/2006/relationships/image" Target="../media/image203.png"/><Relationship Id="rId4" Type="http://schemas.openxmlformats.org/officeDocument/2006/relationships/image" Target="../media/image200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2.png"/><Relationship Id="rId7" Type="http://schemas.openxmlformats.org/officeDocument/2006/relationships/image" Target="../media/image192.png"/><Relationship Id="rId12" Type="http://schemas.openxmlformats.org/officeDocument/2006/relationships/image" Target="../media/image22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11" Type="http://schemas.openxmlformats.org/officeDocument/2006/relationships/image" Target="../media/image219.png"/><Relationship Id="rId5" Type="http://schemas.openxmlformats.org/officeDocument/2006/relationships/image" Target="../media/image214.png"/><Relationship Id="rId10" Type="http://schemas.openxmlformats.org/officeDocument/2006/relationships/image" Target="../media/image218.png"/><Relationship Id="rId4" Type="http://schemas.openxmlformats.org/officeDocument/2006/relationships/image" Target="../media/image213.png"/><Relationship Id="rId9" Type="http://schemas.openxmlformats.org/officeDocument/2006/relationships/image" Target="../media/image2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12" Type="http://schemas.openxmlformats.org/officeDocument/2006/relationships/image" Target="../media/image2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5" Type="http://schemas.openxmlformats.org/officeDocument/2006/relationships/image" Target="../media/image234.png"/><Relationship Id="rId10" Type="http://schemas.openxmlformats.org/officeDocument/2006/relationships/image" Target="../media/image239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6.png"/><Relationship Id="rId7" Type="http://schemas.openxmlformats.org/officeDocument/2006/relationships/image" Target="../media/image259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9" Type="http://schemas.openxmlformats.org/officeDocument/2006/relationships/image" Target="../media/image2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7" Type="http://schemas.openxmlformats.org/officeDocument/2006/relationships/image" Target="../media/image310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32.png"/><Relationship Id="rId7" Type="http://schemas.openxmlformats.org/officeDocument/2006/relationships/image" Target="../media/image322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11" Type="http://schemas.openxmlformats.org/officeDocument/2006/relationships/image" Target="../media/image262.png"/><Relationship Id="rId5" Type="http://schemas.openxmlformats.org/officeDocument/2006/relationships/image" Target="../media/image320.png"/><Relationship Id="rId10" Type="http://schemas.openxmlformats.org/officeDocument/2006/relationships/image" Target="../media/image264.png"/><Relationship Id="rId4" Type="http://schemas.openxmlformats.org/officeDocument/2006/relationships/image" Target="../media/image333.png"/><Relationship Id="rId9" Type="http://schemas.openxmlformats.org/officeDocument/2006/relationships/image" Target="../media/image3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FA59BAE-69F9-EEF5-3F89-241CD818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82" y="756118"/>
            <a:ext cx="670560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7530353" y="312040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7530353" y="1432627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</a:t>
            </a:r>
            <a:r>
              <a:rPr lang="en-US" dirty="0" err="1"/>
              <a:t>aa_disc</a:t>
            </a:r>
            <a:r>
              <a:rPr lang="en-US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91477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2537012" y="2402541"/>
            <a:ext cx="4320988" cy="19632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/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/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16775</TotalTime>
  <Words>1433</Words>
  <Application>Microsoft Office PowerPoint</Application>
  <PresentationFormat>Widescreen</PresentationFormat>
  <Paragraphs>439</Paragraphs>
  <Slides>66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NFM,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178</cp:revision>
  <dcterms:created xsi:type="dcterms:W3CDTF">2022-07-26T19:04:22Z</dcterms:created>
  <dcterms:modified xsi:type="dcterms:W3CDTF">2023-06-08T17:56:28Z</dcterms:modified>
</cp:coreProperties>
</file>